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2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84" r:id="rId13"/>
    <p:sldId id="286" r:id="rId14"/>
    <p:sldId id="258" r:id="rId15"/>
    <p:sldId id="285" r:id="rId16"/>
    <p:sldId id="287" r:id="rId17"/>
    <p:sldId id="288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g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791305" y="2916478"/>
            <a:ext cx="10079752" cy="4681331"/>
            <a:chOff x="4791305" y="2916478"/>
            <a:chExt cx="10079752" cy="468133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1305" y="2916478"/>
              <a:ext cx="10079752" cy="468133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1206" y="3982101"/>
            <a:ext cx="9481119" cy="235487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507065" cy="865113"/>
          </a:xfrm>
          <a:prstGeom prst="rect">
            <a:avLst/>
          </a:prstGeom>
        </p:spPr>
      </p:pic>
      <p:pic>
        <p:nvPicPr>
          <p:cNvPr id="6" name="Object 4">
            <a:extLst>
              <a:ext uri="{FF2B5EF4-FFF2-40B4-BE49-F238E27FC236}">
                <a16:creationId xmlns:a16="http://schemas.microsoft.com/office/drawing/2014/main" id="{D942F86C-E47E-4C0B-78F7-6B89C16E681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11206" y="4010673"/>
            <a:ext cx="10234947" cy="210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64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507065" cy="865113"/>
          </a:xfrm>
          <a:prstGeom prst="rect">
            <a:avLst/>
          </a:prstGeom>
        </p:spPr>
      </p:pic>
      <p:grpSp>
        <p:nvGrpSpPr>
          <p:cNvPr id="6" name="그룹 1002">
            <a:extLst>
              <a:ext uri="{FF2B5EF4-FFF2-40B4-BE49-F238E27FC236}">
                <a16:creationId xmlns:a16="http://schemas.microsoft.com/office/drawing/2014/main" id="{3538BBAC-78CD-1018-E13F-C5FCE245AF53}"/>
              </a:ext>
            </a:extLst>
          </p:cNvPr>
          <p:cNvGrpSpPr/>
          <p:nvPr/>
        </p:nvGrpSpPr>
        <p:grpSpPr>
          <a:xfrm>
            <a:off x="6568055" y="3861451"/>
            <a:ext cx="5825795" cy="2705669"/>
            <a:chOff x="6568055" y="3861451"/>
            <a:chExt cx="5825795" cy="2705669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5F4955F8-133F-AF53-E25F-52FD0FF56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68055" y="3861451"/>
              <a:ext cx="5825795" cy="2705669"/>
            </a:xfrm>
            <a:prstGeom prst="rect">
              <a:avLst/>
            </a:prstGeom>
          </p:spPr>
        </p:pic>
      </p:grpSp>
      <p:pic>
        <p:nvPicPr>
          <p:cNvPr id="8" name="Object 7">
            <a:extLst>
              <a:ext uri="{FF2B5EF4-FFF2-40B4-BE49-F238E27FC236}">
                <a16:creationId xmlns:a16="http://schemas.microsoft.com/office/drawing/2014/main" id="{CE4E9467-7599-1BC4-B21D-7E5B1018200A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11206" y="3982101"/>
            <a:ext cx="7734376" cy="210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34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507065" cy="86511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D7111A16-AFAB-D2A3-4094-52A2CB82C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257" y="1351907"/>
            <a:ext cx="10109200" cy="758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648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507065" cy="865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B4F773-9AD9-CC3E-4A34-AEF55D646080}"/>
              </a:ext>
            </a:extLst>
          </p:cNvPr>
          <p:cNvSpPr txBox="1"/>
          <p:nvPr/>
        </p:nvSpPr>
        <p:spPr>
          <a:xfrm>
            <a:off x="4517858" y="3924300"/>
            <a:ext cx="1072214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0" i="1" dirty="0">
                <a:effectLst/>
                <a:latin typeface="-apple-system"/>
              </a:rPr>
              <a:t>미들웨어는 </a:t>
            </a:r>
            <a:r>
              <a:rPr lang="en-US" altLang="ko-KR" sz="3200" b="0" i="1" dirty="0">
                <a:effectLst/>
                <a:latin typeface="-apple-system"/>
              </a:rPr>
              <a:t>dispatch </a:t>
            </a:r>
            <a:r>
              <a:rPr lang="ko-KR" altLang="en-US" sz="3200" b="0" i="1" dirty="0">
                <a:effectLst/>
                <a:latin typeface="-apple-system"/>
              </a:rPr>
              <a:t>함수를 결합해서 새 </a:t>
            </a:r>
            <a:r>
              <a:rPr lang="en-US" altLang="ko-KR" sz="3200" b="0" i="1" dirty="0">
                <a:effectLst/>
                <a:latin typeface="-apple-system"/>
              </a:rPr>
              <a:t>dispatch </a:t>
            </a:r>
            <a:r>
              <a:rPr lang="ko-KR" altLang="en-US" sz="3200" b="0" i="1" dirty="0">
                <a:effectLst/>
                <a:latin typeface="-apple-system"/>
              </a:rPr>
              <a:t>함수를 반환하는 고차함수</a:t>
            </a:r>
            <a:br>
              <a:rPr lang="en-US" altLang="ko-KR" sz="3200" b="0" i="1" dirty="0">
                <a:effectLst/>
                <a:latin typeface="-apple-system"/>
              </a:rPr>
            </a:br>
            <a:r>
              <a:rPr lang="ko-KR" altLang="en-US" sz="3200" b="0" i="1" dirty="0">
                <a:effectLst/>
                <a:latin typeface="-apple-system"/>
              </a:rPr>
              <a:t>이들은 비동기 </a:t>
            </a:r>
            <a:r>
              <a:rPr lang="en-US" altLang="ko-KR" sz="3200" b="0" i="1" dirty="0">
                <a:effectLst/>
                <a:latin typeface="-apple-system"/>
              </a:rPr>
              <a:t>action</a:t>
            </a:r>
            <a:r>
              <a:rPr lang="ko-KR" altLang="en-US" sz="3200" b="0" i="1" dirty="0">
                <a:effectLst/>
                <a:latin typeface="-apple-system"/>
              </a:rPr>
              <a:t>을 </a:t>
            </a:r>
            <a:r>
              <a:rPr lang="en-US" altLang="ko-KR" sz="3200" b="0" i="1" dirty="0" err="1">
                <a:effectLst/>
                <a:latin typeface="-apple-system"/>
              </a:rPr>
              <a:t>acion</a:t>
            </a:r>
            <a:r>
              <a:rPr lang="ko-KR" altLang="en-US" sz="3200" b="0" i="1" dirty="0">
                <a:effectLst/>
                <a:latin typeface="-apple-system"/>
              </a:rPr>
              <a:t>으로 전환</a:t>
            </a:r>
            <a:endParaRPr lang="en-US" altLang="ko-KR" sz="3200" b="0" i="1" dirty="0">
              <a:effectLst/>
              <a:latin typeface="-apple-system"/>
            </a:endParaRPr>
          </a:p>
          <a:p>
            <a:r>
              <a:rPr lang="en-US" altLang="ko-KR" sz="3200" b="0" i="1" dirty="0">
                <a:effectLst/>
                <a:latin typeface="-apple-system"/>
              </a:rPr>
              <a:t>action</a:t>
            </a:r>
            <a:r>
              <a:rPr lang="ko-KR" altLang="en-US" sz="3200" b="0" i="1" dirty="0">
                <a:effectLst/>
                <a:latin typeface="-apple-system"/>
              </a:rPr>
              <a:t>을 로깅하거나</a:t>
            </a:r>
            <a:r>
              <a:rPr lang="en-US" altLang="ko-KR" sz="3200" b="0" i="1" dirty="0">
                <a:effectLst/>
                <a:latin typeface="-apple-system"/>
              </a:rPr>
              <a:t>, </a:t>
            </a:r>
            <a:r>
              <a:rPr lang="ko-KR" altLang="en-US" sz="3200" b="0" i="1" dirty="0">
                <a:effectLst/>
                <a:latin typeface="-apple-system"/>
              </a:rPr>
              <a:t>라우팅과 같은 부수효과를 일으키거나</a:t>
            </a:r>
            <a:r>
              <a:rPr lang="en-US" altLang="ko-KR" sz="3200" b="0" i="1" dirty="0">
                <a:effectLst/>
                <a:latin typeface="-apple-system"/>
              </a:rPr>
              <a:t>,</a:t>
            </a:r>
            <a:br>
              <a:rPr lang="en-US" altLang="ko-KR" sz="3200" b="0" i="1" dirty="0">
                <a:effectLst/>
                <a:latin typeface="-apple-system"/>
              </a:rPr>
            </a:br>
            <a:r>
              <a:rPr lang="ko-KR" altLang="en-US" sz="3200" b="0" i="1" dirty="0">
                <a:effectLst/>
                <a:latin typeface="-apple-system"/>
              </a:rPr>
              <a:t>비동기 </a:t>
            </a:r>
            <a:r>
              <a:rPr lang="en-US" altLang="ko-KR" sz="3200" b="0" i="1" dirty="0">
                <a:effectLst/>
                <a:latin typeface="-apple-system"/>
              </a:rPr>
              <a:t>API </a:t>
            </a:r>
            <a:r>
              <a:rPr lang="ko-KR" altLang="en-US" sz="3200" b="0" i="1" dirty="0">
                <a:effectLst/>
                <a:latin typeface="-apple-system"/>
              </a:rPr>
              <a:t>호출을 일련의 동기 </a:t>
            </a:r>
            <a:r>
              <a:rPr lang="en-US" altLang="ko-KR" sz="3200" b="0" i="1" dirty="0">
                <a:effectLst/>
                <a:latin typeface="-apple-system"/>
              </a:rPr>
              <a:t>action</a:t>
            </a:r>
            <a:r>
              <a:rPr lang="ko-KR" altLang="en-US" sz="3200" b="0" i="1" dirty="0">
                <a:effectLst/>
                <a:latin typeface="-apple-system"/>
              </a:rPr>
              <a:t>으로 바꾸는데 유용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52537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2436" y="3368537"/>
            <a:ext cx="8220989" cy="4786040"/>
            <a:chOff x="1532436" y="3368537"/>
            <a:chExt cx="8220989" cy="47860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2436" y="3368537"/>
              <a:ext cx="8220989" cy="47860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6698" y="846564"/>
            <a:ext cx="6750943" cy="20268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76131" y="2936813"/>
            <a:ext cx="5657258" cy="5649488"/>
            <a:chOff x="11076131" y="2936813"/>
            <a:chExt cx="5657258" cy="56494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6131" y="2936813"/>
              <a:ext cx="5657258" cy="5649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507065" cy="865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3C7664E-1A90-7534-07C3-7D1D6B912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552700"/>
            <a:ext cx="6812764" cy="37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7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507065" cy="865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8C6CC9-291E-039E-24E0-CE0BEB55DE72}"/>
              </a:ext>
            </a:extLst>
          </p:cNvPr>
          <p:cNvSpPr txBox="1"/>
          <p:nvPr/>
        </p:nvSpPr>
        <p:spPr>
          <a:xfrm>
            <a:off x="4518422" y="4000500"/>
            <a:ext cx="995957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i="0" dirty="0">
                <a:effectLst/>
                <a:latin typeface="-apple-system"/>
              </a:rPr>
              <a:t>action must be plain objects.</a:t>
            </a:r>
          </a:p>
          <a:p>
            <a:r>
              <a:rPr lang="en-US" altLang="ko-KR" sz="4400" b="1" i="0" dirty="0">
                <a:effectLst/>
                <a:latin typeface="-apple-system"/>
              </a:rPr>
              <a:t> Use custom middleware for async actions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877040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507065" cy="865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5E9205-8CE0-C083-98DA-2A727DA06F96}"/>
              </a:ext>
            </a:extLst>
          </p:cNvPr>
          <p:cNvSpPr txBox="1"/>
          <p:nvPr/>
        </p:nvSpPr>
        <p:spPr>
          <a:xfrm>
            <a:off x="4518422" y="4820335"/>
            <a:ext cx="91797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0" i="0" dirty="0">
                <a:effectLst/>
                <a:latin typeface="-apple-system"/>
              </a:rPr>
              <a:t>Redux </a:t>
            </a:r>
            <a:r>
              <a:rPr lang="en-US" altLang="ko-KR" sz="2800" b="0" i="0" dirty="0" err="1">
                <a:effectLst/>
                <a:latin typeface="-apple-system"/>
              </a:rPr>
              <a:t>Thunk</a:t>
            </a:r>
            <a:r>
              <a:rPr lang="en-US" altLang="ko-KR" sz="2800" b="0" i="0" dirty="0">
                <a:effectLst/>
                <a:latin typeface="-apple-system"/>
              </a:rPr>
              <a:t> -&gt; </a:t>
            </a:r>
            <a:r>
              <a:rPr lang="ko-KR" altLang="en-US" sz="2800" b="0" i="0" dirty="0">
                <a:effectLst/>
                <a:latin typeface="-apple-system"/>
              </a:rPr>
              <a:t>함수인가</a:t>
            </a:r>
            <a:r>
              <a:rPr lang="en-US" altLang="ko-KR" sz="2800" b="0" i="0" dirty="0">
                <a:effectLst/>
                <a:latin typeface="-apple-system"/>
              </a:rPr>
              <a:t>? -&gt; </a:t>
            </a:r>
            <a:r>
              <a:rPr lang="ko-KR" altLang="en-US" sz="2800" b="0" i="0" dirty="0">
                <a:effectLst/>
                <a:latin typeface="-apple-system"/>
              </a:rPr>
              <a:t>예 </a:t>
            </a:r>
            <a:r>
              <a:rPr lang="en-US" altLang="ko-KR" sz="2800" b="0" i="0" dirty="0">
                <a:effectLst/>
                <a:latin typeface="-apple-system"/>
              </a:rPr>
              <a:t>-&gt; </a:t>
            </a:r>
            <a:r>
              <a:rPr lang="ko-KR" altLang="en-US" sz="2800" b="0" i="0" dirty="0">
                <a:effectLst/>
                <a:latin typeface="-apple-system"/>
              </a:rPr>
              <a:t>함수실행 </a:t>
            </a:r>
            <a:r>
              <a:rPr lang="en-US" altLang="ko-KR" sz="2800" b="0" i="0" dirty="0">
                <a:effectLst/>
                <a:latin typeface="-apple-system"/>
              </a:rPr>
              <a:t>-&gt; dispatch -&gt; </a:t>
            </a:r>
            <a:r>
              <a:rPr lang="ko-KR" altLang="en-US" sz="2800" b="0" i="0" dirty="0">
                <a:effectLst/>
                <a:latin typeface="-apple-system"/>
              </a:rPr>
              <a:t>함수인가</a:t>
            </a:r>
            <a:r>
              <a:rPr lang="en-US" altLang="ko-KR" sz="2800" b="0" i="0" dirty="0">
                <a:effectLst/>
                <a:latin typeface="-apple-system"/>
              </a:rPr>
              <a:t>? -&gt; </a:t>
            </a:r>
            <a:r>
              <a:rPr lang="ko-KR" altLang="en-US" sz="2800" b="0" i="0" dirty="0">
                <a:effectLst/>
                <a:latin typeface="-apple-system"/>
              </a:rPr>
              <a:t>아니요</a:t>
            </a:r>
            <a:r>
              <a:rPr lang="en-US" altLang="ko-KR" sz="2800" b="0" i="0" dirty="0">
                <a:effectLst/>
                <a:latin typeface="-apple-system"/>
              </a:rPr>
              <a:t>(Plain Object) -&gt; Reducer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795044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43143" y="6021590"/>
            <a:ext cx="3942858" cy="2388977"/>
            <a:chOff x="12076190" y="6314286"/>
            <a:chExt cx="5257143" cy="3185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6190" y="6314286"/>
              <a:ext cx="5257143" cy="31853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52667" y="5905330"/>
            <a:ext cx="3942858" cy="2409119"/>
            <a:chOff x="11955556" y="6159271"/>
            <a:chExt cx="5257143" cy="3212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5556" y="6159271"/>
              <a:ext cx="5257143" cy="32121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99500" y="3043161"/>
            <a:ext cx="3942858" cy="5367405"/>
            <a:chOff x="1084666" y="2343048"/>
            <a:chExt cx="5257143" cy="71565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666" y="2343048"/>
              <a:ext cx="5257143" cy="71565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6002" y="1940649"/>
            <a:ext cx="2481939" cy="5321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93793" y="1878798"/>
            <a:ext cx="12298701" cy="42792"/>
            <a:chOff x="943723" y="790563"/>
            <a:chExt cx="16398268" cy="57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93793" y="2472782"/>
            <a:ext cx="12298701" cy="42792"/>
            <a:chOff x="943723" y="1582540"/>
            <a:chExt cx="16398268" cy="57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99114" y="2982733"/>
            <a:ext cx="3942858" cy="5320196"/>
            <a:chOff x="950818" y="2262475"/>
            <a:chExt cx="5257143" cy="70935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818" y="2262475"/>
              <a:ext cx="5257143" cy="70935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04072" y="5569727"/>
            <a:ext cx="906047" cy="1192166"/>
            <a:chOff x="6290761" y="5711799"/>
            <a:chExt cx="1208062" cy="15895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520000">
              <a:off x="6290761" y="5711799"/>
              <a:ext cx="1208062" cy="1589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83638" y="3099644"/>
            <a:ext cx="906047" cy="1192166"/>
            <a:chOff x="10796848" y="2418356"/>
            <a:chExt cx="1208062" cy="15895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580000">
              <a:off x="10796848" y="2418356"/>
              <a:ext cx="1208062" cy="1589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64574" y="5474377"/>
            <a:ext cx="719048" cy="719048"/>
            <a:chOff x="14104762" y="5584667"/>
            <a:chExt cx="958730" cy="9587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04762" y="5584667"/>
              <a:ext cx="958730" cy="95873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78835" y="5514460"/>
            <a:ext cx="549345" cy="46556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274170" y="3985844"/>
            <a:ext cx="3449738" cy="5297102"/>
            <a:chOff x="6650892" y="3599955"/>
            <a:chExt cx="4599650" cy="706280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50892" y="3599955"/>
              <a:ext cx="4599650" cy="7062803"/>
            </a:xfrm>
            <a:prstGeom prst="rect">
              <a:avLst/>
            </a:prstGeom>
          </p:spPr>
        </p:pic>
      </p:grpSp>
      <p:pic>
        <p:nvPicPr>
          <p:cNvPr id="27" name="Picture 2">
            <a:extLst>
              <a:ext uri="{FF2B5EF4-FFF2-40B4-BE49-F238E27FC236}">
                <a16:creationId xmlns:a16="http://schemas.microsoft.com/office/drawing/2014/main" id="{BBE63F58-C2BF-8102-0C4E-46DFF5E94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702" y="6256323"/>
            <a:ext cx="2361610" cy="177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ostits Diveinn GIF - Postits Postit Diveinn GIFs">
            <a:extLst>
              <a:ext uri="{FF2B5EF4-FFF2-40B4-BE49-F238E27FC236}">
                <a16:creationId xmlns:a16="http://schemas.microsoft.com/office/drawing/2014/main" id="{6B03D3C4-AE90-7CA4-15AD-E32CC4D42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686" y="3159854"/>
            <a:ext cx="2095642" cy="209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3CD8CF-E5BF-5F1C-BCB0-686EE7EDF9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90392" y="4440636"/>
            <a:ext cx="3278830" cy="23611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507065" cy="865113"/>
          </a:xfrm>
          <a:prstGeom prst="rect">
            <a:avLst/>
          </a:prstGeom>
        </p:spPr>
      </p:pic>
      <p:grpSp>
        <p:nvGrpSpPr>
          <p:cNvPr id="6" name="그룹 1002">
            <a:extLst>
              <a:ext uri="{FF2B5EF4-FFF2-40B4-BE49-F238E27FC236}">
                <a16:creationId xmlns:a16="http://schemas.microsoft.com/office/drawing/2014/main" id="{229F189F-B064-F700-DCD6-59D8D33D30FE}"/>
              </a:ext>
            </a:extLst>
          </p:cNvPr>
          <p:cNvGrpSpPr/>
          <p:nvPr/>
        </p:nvGrpSpPr>
        <p:grpSpPr>
          <a:xfrm>
            <a:off x="5332857" y="1940078"/>
            <a:ext cx="7620000" cy="6405558"/>
            <a:chOff x="1421837" y="2660970"/>
            <a:chExt cx="4206428" cy="4735202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7E7FC17E-F31F-4288-6C25-1E1BE6D451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837" y="2660970"/>
              <a:ext cx="4206428" cy="47352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507065" cy="86511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623D98E-1790-2F93-7F4A-A1BE5A68F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90700"/>
            <a:ext cx="84328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51879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507065" cy="865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0729BD3-1025-0667-5179-F47877B81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196" y="3021063"/>
            <a:ext cx="10119321" cy="42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063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507065" cy="865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ED186C-CFE2-1039-A293-FDF3FF243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001" y="3604498"/>
            <a:ext cx="11271711" cy="307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964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507065" cy="86511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05E5126-F8AA-18ED-5455-FB0E8291F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2" y="3009900"/>
            <a:ext cx="6734175" cy="381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478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507065" cy="865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C1FA7D1-E6F3-8080-2A84-3CC4D7FFE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608" y="3699782"/>
            <a:ext cx="10162497" cy="28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0079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507065" cy="865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EACA898-6A21-CF5F-C681-0CD39FB5D2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189" y="4197448"/>
            <a:ext cx="10911336" cy="18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36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71</Words>
  <Application>Microsoft Office PowerPoint</Application>
  <PresentationFormat>사용자 지정</PresentationFormat>
  <Paragraphs>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-apple-system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이성규</cp:lastModifiedBy>
  <cp:revision>5</cp:revision>
  <dcterms:created xsi:type="dcterms:W3CDTF">2022-06-19T19:14:48Z</dcterms:created>
  <dcterms:modified xsi:type="dcterms:W3CDTF">2022-06-30T15:15:10Z</dcterms:modified>
</cp:coreProperties>
</file>